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anada" id="{15DF2BE0-6F4E-49FB-AB0F-4343B17FBF54}">
          <p14:sldIdLst>
            <p14:sldId id="27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4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BBFB8-60E5-4992-A36F-677CB9AFAF16}" type="datetimeFigureOut">
              <a:rPr lang="en-CA" smtClean="0"/>
              <a:t>2025/06/19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AC1BA9-4ECE-456A-97B7-A79E60CEEEE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5162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679" indent="-176679">
              <a:buFontTx/>
              <a:buChar char="-"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E5EE2-519C-4888-BA46-9EFBD9D47F0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572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8EF92-1369-E912-980B-95D3134DC7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FEA959-6E63-7B6D-6BC8-48A4779037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4BFB7-A448-845E-E790-6CFDB6FF9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C23C-43B6-4E2B-8C12-9944030D7A34}" type="datetimeFigureOut">
              <a:rPr lang="en-CA" smtClean="0"/>
              <a:t>2025/06/19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D4B824-ACC6-D2F2-32CC-5F04BBDDA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BC8D4-5368-AFDF-C276-106DD681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B40D3-E7AA-4901-852A-53F53CB234F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3215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EF944-2118-889D-4A5F-9D164AB9C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649D93-22CA-2B4C-2CC9-789CED7C8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7601B0-824C-6CEE-3B85-6851E5820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C23C-43B6-4E2B-8C12-9944030D7A34}" type="datetimeFigureOut">
              <a:rPr lang="en-CA" smtClean="0"/>
              <a:t>2025/06/19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40913-44B3-DD9F-E901-59AD9D6D4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8415-4B73-9F74-ECF2-3B9605539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B40D3-E7AA-4901-852A-53F53CB234F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9366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3F330E-B4D9-057E-7DB0-5C084DA5BB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DCAE6C-F30D-2FCC-2F0A-F7EA7276F2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2E94C-9FD0-4C8D-CDCD-47434C5C8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C23C-43B6-4E2B-8C12-9944030D7A34}" type="datetimeFigureOut">
              <a:rPr lang="en-CA" smtClean="0"/>
              <a:t>2025/06/19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A99DA7-56A0-7AA5-6B69-1B5FC5625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38338-FC5E-D3B9-1368-7863C6924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B40D3-E7AA-4901-852A-53F53CB234F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9168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769F88A-2C78-42FF-BDA5-0C443A4EDAD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5909343"/>
            <a:ext cx="5486400" cy="258597"/>
          </a:xfrm>
        </p:spPr>
        <p:txBody>
          <a:bodyPr lIns="274320" tIns="0" rIns="274320" bIns="0" anchor="t" anchorCtr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67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365751" indent="0">
              <a:buNone/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853419" indent="0">
              <a:buNone/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41086" indent="0">
              <a:buNone/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828754" indent="0">
              <a:buNone/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9600" y="2052454"/>
            <a:ext cx="5486400" cy="575670"/>
          </a:xfrm>
        </p:spPr>
        <p:txBody>
          <a:bodyPr lIns="274320" rIns="274320" anchor="t" anchorCtr="0">
            <a:spAutoFit/>
          </a:bodyPr>
          <a:lstStyle>
            <a:lvl1pPr algn="l">
              <a:defRPr sz="3467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Rail Safety Week 2021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3536620"/>
            <a:ext cx="5486400" cy="387735"/>
          </a:xfrm>
        </p:spPr>
        <p:txBody>
          <a:bodyPr lIns="274320" rIns="274320">
            <a:spAutoFit/>
          </a:bodyPr>
          <a:lstStyle>
            <a:lvl1pPr marL="0" indent="0" algn="l">
              <a:buNone/>
              <a:defRPr sz="2133" b="0">
                <a:solidFill>
                  <a:schemeClr val="bg1"/>
                </a:solidFill>
                <a:latin typeface="Raleway" panose="020B0003030101060003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Stakeholder Engagement Plan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744F9EA-E4ED-4B32-9254-F10ADAD60DF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600" y="6192604"/>
            <a:ext cx="5486400" cy="258597"/>
          </a:xfrm>
        </p:spPr>
        <p:txBody>
          <a:bodyPr lIns="274320" tIns="0" rIns="274320" bIns="0" anchor="t" anchorCtr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67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365751" indent="0">
              <a:buNone/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853419" indent="0">
              <a:buNone/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41086" indent="0">
              <a:buNone/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828754" indent="0">
              <a:buNone/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June 4, 2020  |  TEAMS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screen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093" y="595619"/>
            <a:ext cx="1534385" cy="57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892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3B46B-165B-3030-6E1D-1D4F0872D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05E18-C773-B800-7A44-937752990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A5391-415F-2F46-0525-88FBE7AC3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C23C-43B6-4E2B-8C12-9944030D7A34}" type="datetimeFigureOut">
              <a:rPr lang="en-CA" smtClean="0"/>
              <a:t>2025/06/19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298D6-048D-A8BB-8BF2-C5CD3BA50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71D05-7E34-3F49-2782-1D11D9EDA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B40D3-E7AA-4901-852A-53F53CB234F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3370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F0BB8-C432-DFB6-DDB3-D20A9885B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C772F-6854-083C-0166-A2BA029A4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01865-4CC7-F8BA-CF02-A98F4E470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C23C-43B6-4E2B-8C12-9944030D7A34}" type="datetimeFigureOut">
              <a:rPr lang="en-CA" smtClean="0"/>
              <a:t>2025/06/19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95C48-F14C-E8DA-D46B-C78356BB8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30CF4D-C3E3-9F92-1972-70AFDB5F6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B40D3-E7AA-4901-852A-53F53CB234F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23616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E96FA-7C76-98A9-5DF7-CADEDAC6B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EAB3D-52F0-A287-B2D7-FA2036CDD8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8D992E-CD60-8DD1-A03E-62789EED45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06C979-D898-A8AE-A111-A5FC7813E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C23C-43B6-4E2B-8C12-9944030D7A34}" type="datetimeFigureOut">
              <a:rPr lang="en-CA" smtClean="0"/>
              <a:t>2025/06/19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7BF662-B67E-0814-B740-334FE5452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44225B-6695-9912-EB4B-E7052E52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B40D3-E7AA-4901-852A-53F53CB234F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9008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9CB09-BF07-BA69-8908-7A905C5A8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1EDC2-3924-F7C8-7CD4-B4FE8A5CF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447EBE-3816-20FD-F51D-A03A03F61E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B22469-785F-2158-8611-32C296D363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783719-E2E0-CC41-CDD3-02D3F6B845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507A89-B108-7D2E-ADE7-0B3AF930B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C23C-43B6-4E2B-8C12-9944030D7A34}" type="datetimeFigureOut">
              <a:rPr lang="en-CA" smtClean="0"/>
              <a:t>2025/06/19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9A1B04-21C4-93F0-E31F-03552FE2F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19FF92-4C45-A4BE-1EE8-D84E5B49B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B40D3-E7AA-4901-852A-53F53CB234F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0738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EBFF4-49BF-5685-D0AD-22B5BCBE4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EE51F8-5FA7-0D47-9720-9D451A7CB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C23C-43B6-4E2B-8C12-9944030D7A34}" type="datetimeFigureOut">
              <a:rPr lang="en-CA" smtClean="0"/>
              <a:t>2025/06/19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6A4A9C-6299-FE17-8977-3A45CAF7C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8B5AFC-D08A-9F09-0123-22C7E4875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B40D3-E7AA-4901-852A-53F53CB234F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08500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4ABDE9-515E-06E7-011D-ED41C85AE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C23C-43B6-4E2B-8C12-9944030D7A34}" type="datetimeFigureOut">
              <a:rPr lang="en-CA" smtClean="0"/>
              <a:t>2025/06/19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8E3138-2984-6C07-4F07-DDA136A7B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1A22F-BF45-4935-2728-D7D6F4148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B40D3-E7AA-4901-852A-53F53CB234F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7980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5A3AE-0A04-43CF-FAB9-57C813913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68BBA-9D93-5B2C-FF99-95F546A87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AEB85B-A839-D1C3-587B-5DD547086C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749338-3CF6-9062-9630-C7E4D9BC4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C23C-43B6-4E2B-8C12-9944030D7A34}" type="datetimeFigureOut">
              <a:rPr lang="en-CA" smtClean="0"/>
              <a:t>2025/06/19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EF272A-186C-CC10-F3E5-80185E270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0B3190-8D6E-FD2E-797C-FD2846CC9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B40D3-E7AA-4901-852A-53F53CB234F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742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57820-5C8B-F135-5A00-B746EF0F4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EB79D3-1C58-E8EF-71AA-1A235539F1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49EED5-B3AA-82BA-B325-F5FC8DDE54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D122DC-928E-9582-CF96-1A59E10FF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C23C-43B6-4E2B-8C12-9944030D7A34}" type="datetimeFigureOut">
              <a:rPr lang="en-CA" smtClean="0"/>
              <a:t>2025/06/19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DDCE62-BD9D-9A48-7C58-8556339CD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1428D0-1153-0CC3-1EB0-5CAA80236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B40D3-E7AA-4901-852A-53F53CB234F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115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409C17-290E-88B4-A3CB-11328AA54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A73C68-2847-9796-F32B-042D60F69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40395-D170-9D13-03DB-C831846E5B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87C23C-43B6-4E2B-8C12-9944030D7A34}" type="datetimeFigureOut">
              <a:rPr lang="en-CA" smtClean="0"/>
              <a:t>2025/06/19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571901-3F7A-2F25-EF6E-46BC840133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B05932-E4B8-A508-AAFD-5E47F7C1EE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3B40D3-E7AA-4901-852A-53F53CB234F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833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C2B1628-6627-4B6B-BFA9-EF69C08451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1662" y="2224939"/>
            <a:ext cx="5483029" cy="1588127"/>
          </a:xfrm>
        </p:spPr>
        <p:txBody>
          <a:bodyPr/>
          <a:lstStyle/>
          <a:p>
            <a:r>
              <a:rPr lang="en-US" sz="5400" dirty="0">
                <a:latin typeface="Averta Bold" panose="00000800000000000000" pitchFamily="50" charset="0"/>
              </a:rPr>
              <a:t>It’s Rail Safety Week! 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03FD7BCA-A051-4D95-A0A0-DF23232C5E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8291" y="5268849"/>
            <a:ext cx="5486400" cy="480131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/>
              <a:t>September 15-21, 2025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26F932-C77C-9F61-C286-EA6B52E447AC}"/>
              </a:ext>
            </a:extLst>
          </p:cNvPr>
          <p:cNvSpPr txBox="1"/>
          <p:nvPr/>
        </p:nvSpPr>
        <p:spPr>
          <a:xfrm>
            <a:off x="8166539" y="2391139"/>
            <a:ext cx="38362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b="1" dirty="0">
                <a:solidFill>
                  <a:srgbClr val="FF0000"/>
                </a:solidFill>
                <a:latin typeface="Averta Regular" panose="00000500000000000000" pitchFamily="50" charset="0"/>
              </a:rPr>
              <a:t>See something unsafe? </a:t>
            </a:r>
          </a:p>
          <a:p>
            <a:pPr algn="ctr"/>
            <a:r>
              <a:rPr lang="en-CA" sz="3200" dirty="0">
                <a:latin typeface="Averta Regular" panose="00000500000000000000" pitchFamily="50" charset="0"/>
              </a:rPr>
              <a:t>Call CN Police </a:t>
            </a:r>
          </a:p>
          <a:p>
            <a:pPr algn="ctr"/>
            <a:r>
              <a:rPr lang="en-CA" sz="3200" dirty="0">
                <a:latin typeface="Averta Regular" panose="00000500000000000000" pitchFamily="50" charset="0"/>
              </a:rPr>
              <a:t>1 800 465-9239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B03BD3-8308-CF32-275A-0658F1131503}"/>
              </a:ext>
            </a:extLst>
          </p:cNvPr>
          <p:cNvSpPr txBox="1"/>
          <p:nvPr/>
        </p:nvSpPr>
        <p:spPr>
          <a:xfrm>
            <a:off x="985347" y="3945410"/>
            <a:ext cx="41620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>
                <a:solidFill>
                  <a:schemeClr val="bg1"/>
                </a:solidFill>
                <a:latin typeface="Averta Regular" panose="00000500000000000000" pitchFamily="50" charset="0"/>
              </a:rPr>
              <a:t>Find out how you can help keep your community safe: </a:t>
            </a:r>
          </a:p>
          <a:p>
            <a:endParaRPr lang="en-CA" sz="2000" b="1" dirty="0">
              <a:solidFill>
                <a:schemeClr val="bg1"/>
              </a:solidFill>
              <a:latin typeface="Averta Regular" panose="00000500000000000000" pitchFamily="50" charset="0"/>
            </a:endParaRPr>
          </a:p>
          <a:p>
            <a:r>
              <a:rPr lang="en-CA" sz="2000" b="1" dirty="0">
                <a:solidFill>
                  <a:schemeClr val="bg1"/>
                </a:solidFill>
                <a:latin typeface="Averta Regular" panose="00000500000000000000" pitchFamily="50" charset="0"/>
              </a:rPr>
              <a:t>Visit </a:t>
            </a:r>
            <a:r>
              <a:rPr lang="en-CA" sz="2000" b="1" dirty="0">
                <a:solidFill>
                  <a:schemeClr val="bg1"/>
                </a:solidFill>
                <a:latin typeface="Averta ExtraBold" panose="00000900000000000000" pitchFamily="50" charset="0"/>
              </a:rPr>
              <a:t>cn.ca/</a:t>
            </a:r>
            <a:r>
              <a:rPr lang="en-CA" sz="2000" b="1" dirty="0" err="1">
                <a:solidFill>
                  <a:schemeClr val="bg1"/>
                </a:solidFill>
                <a:latin typeface="Averta ExtraBold" panose="00000900000000000000" pitchFamily="50" charset="0"/>
              </a:rPr>
              <a:t>railsafety</a:t>
            </a:r>
            <a:endParaRPr lang="en-CA" sz="2000" b="1" dirty="0">
              <a:solidFill>
                <a:schemeClr val="bg1"/>
              </a:solidFill>
              <a:latin typeface="Averta ExtraBold" panose="000009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584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37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Aptos</vt:lpstr>
      <vt:lpstr>Aptos Display</vt:lpstr>
      <vt:lpstr>Arial</vt:lpstr>
      <vt:lpstr>Averta Bold</vt:lpstr>
      <vt:lpstr>Averta ExtraBold</vt:lpstr>
      <vt:lpstr>Averta Regular</vt:lpstr>
      <vt:lpstr>Raleway</vt:lpstr>
      <vt:lpstr>Roboto</vt:lpstr>
      <vt:lpstr>Office Theme</vt:lpstr>
      <vt:lpstr>It’s Rail Safety Week!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It’s Rail Safety Week! </dc:title>
  <dc:creator>Lea Nasr</dc:creator>
  <cp:lastModifiedBy>Lea Nasr</cp:lastModifiedBy>
  <cp:revision>8</cp:revision>
  <dcterms:created xsi:type="dcterms:W3CDTF">2024-08-02T17:59:46Z</dcterms:created>
  <dcterms:modified xsi:type="dcterms:W3CDTF">2025-06-19T20:04:31Z</dcterms:modified>
</cp:coreProperties>
</file>